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7892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4230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5767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322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7935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8088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1437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1396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66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4941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9882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A09C1-9EF0-4591-96F1-2DF100D151B8}" type="datetimeFigureOut">
              <a:rPr lang="ko-KR" altLang="en-US" smtClean="0"/>
              <a:pPr/>
              <a:t>2026-09-28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E40BC-CE83-4DAB-BE8C-6F265CAC1C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1336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info114@haedong-ind.co.kr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07750" y="464414"/>
            <a:ext cx="3028951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/>
              <a:t>회사 소개서</a:t>
            </a:r>
            <a:endParaRPr lang="ko-KR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028313" y="1606054"/>
            <a:ext cx="818506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dirty="0" smtClean="0"/>
              <a:t>회사명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한글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해동실업주식회사</a:t>
            </a:r>
            <a:endParaRPr lang="en-US" altLang="ko-KR" sz="2000" dirty="0" smtClean="0"/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                  HAEDONG INDUSTRIAL CO., LTD.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dirty="0" smtClean="0"/>
              <a:t>주소 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서울특별시 중구 수표로 </a:t>
            </a:r>
            <a:r>
              <a:rPr lang="en-US" altLang="ko-KR" sz="2000" dirty="0" smtClean="0"/>
              <a:t>12 (</a:t>
            </a:r>
            <a:r>
              <a:rPr lang="ko-KR" altLang="en-US" sz="2000" dirty="0" smtClean="0"/>
              <a:t>충무로</a:t>
            </a:r>
            <a:r>
              <a:rPr lang="en-US" altLang="ko-KR" sz="2000" dirty="0" smtClean="0"/>
              <a:t>3</a:t>
            </a:r>
            <a:r>
              <a:rPr lang="ko-KR" altLang="en-US" sz="2000" dirty="0" smtClean="0"/>
              <a:t>가</a:t>
            </a:r>
            <a:r>
              <a:rPr lang="en-US" altLang="ko-KR" sz="2000" dirty="0" smtClean="0"/>
              <a:t>) </a:t>
            </a:r>
            <a:r>
              <a:rPr lang="ko-KR" altLang="en-US" sz="2000" dirty="0" err="1" smtClean="0"/>
              <a:t>빈에스남산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8,9</a:t>
            </a:r>
            <a:r>
              <a:rPr lang="ko-KR" altLang="en-US" sz="2000" dirty="0" smtClean="0"/>
              <a:t>층</a:t>
            </a:r>
            <a:endParaRPr lang="en-US" altLang="ko-KR" sz="20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000" dirty="0" smtClean="0"/>
              <a:t>대표전화 </a:t>
            </a:r>
            <a:r>
              <a:rPr lang="en-US" altLang="ko-KR" sz="2000" dirty="0" smtClean="0"/>
              <a:t>: 02-2265-1267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000" dirty="0" smtClean="0"/>
              <a:t>대표</a:t>
            </a:r>
            <a:r>
              <a:rPr lang="en-US" altLang="ko-KR" sz="2000" dirty="0" smtClean="0"/>
              <a:t>E-mail : </a:t>
            </a:r>
            <a:r>
              <a:rPr lang="en-US" altLang="ko-KR" sz="2000" dirty="0" smtClean="0">
                <a:hlinkClick r:id="rId2"/>
              </a:rPr>
              <a:t>info114@haedong-ind.co.kr</a:t>
            </a:r>
            <a:endParaRPr lang="en-US" altLang="ko-KR" sz="20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000" dirty="0" smtClean="0"/>
              <a:t>회사설립 </a:t>
            </a:r>
            <a:r>
              <a:rPr lang="en-US" altLang="ko-KR" sz="2000" dirty="0" smtClean="0"/>
              <a:t>: 1981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3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15</a:t>
            </a:r>
            <a:r>
              <a:rPr lang="ko-KR" altLang="en-US" sz="2000" dirty="0" smtClean="0"/>
              <a:t>일</a:t>
            </a:r>
            <a:endParaRPr lang="en-US" altLang="ko-KR" sz="20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000" dirty="0" smtClean="0"/>
              <a:t>종업원수 </a:t>
            </a:r>
            <a:r>
              <a:rPr lang="en-US" altLang="ko-KR" sz="2000" dirty="0" smtClean="0"/>
              <a:t>: 25</a:t>
            </a:r>
            <a:r>
              <a:rPr lang="ko-KR" altLang="en-US" sz="2000" dirty="0" smtClean="0"/>
              <a:t>명</a:t>
            </a:r>
            <a:endParaRPr lang="en-US" altLang="ko-KR" sz="20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000" dirty="0" err="1" smtClean="0"/>
              <a:t>자회사설립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: 2002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11</a:t>
            </a:r>
            <a:r>
              <a:rPr lang="ko-KR" altLang="en-US" sz="2000" dirty="0" smtClean="0"/>
              <a:t>월 ㈜</a:t>
            </a:r>
            <a:r>
              <a:rPr lang="ko-KR" altLang="en-US" sz="2000" dirty="0" err="1" smtClean="0"/>
              <a:t>에취아이티</a:t>
            </a:r>
            <a:endParaRPr lang="en-US" altLang="ko-KR" sz="20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000" dirty="0" err="1" smtClean="0"/>
              <a:t>사업형태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: </a:t>
            </a:r>
            <a:r>
              <a:rPr lang="ko-KR" altLang="en-US" sz="2000" dirty="0" err="1" smtClean="0"/>
              <a:t>일본제조업체및</a:t>
            </a:r>
            <a:r>
              <a:rPr lang="ko-KR" altLang="en-US" sz="2000" dirty="0" smtClean="0"/>
              <a:t> 상사의 </a:t>
            </a:r>
            <a:r>
              <a:rPr lang="ko-KR" altLang="en-US" sz="2000" dirty="0" err="1" smtClean="0"/>
              <a:t>한국내</a:t>
            </a:r>
            <a:r>
              <a:rPr lang="ko-KR" altLang="en-US" sz="2000" dirty="0" smtClean="0"/>
              <a:t> 판매 대리점으로 </a:t>
            </a:r>
            <a:endParaRPr lang="en-US" altLang="ko-KR" sz="2000" dirty="0" smtClean="0"/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              REPRESENTATIVE/DISTRIBUTOR</a:t>
            </a:r>
            <a:r>
              <a:rPr lang="ko-KR" altLang="en-US" sz="2000" dirty="0" smtClean="0"/>
              <a:t>업 수행</a:t>
            </a:r>
            <a:endParaRPr lang="en-US" altLang="ko-KR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9218019" y="1205566"/>
            <a:ext cx="19907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spcBef>
                <a:spcPct val="50000"/>
              </a:spcBef>
            </a:pPr>
            <a:r>
              <a:rPr lang="en-US" altLang="ko-KR" b="1" dirty="0" smtClean="0"/>
              <a:t>2026</a:t>
            </a:r>
            <a:r>
              <a:rPr lang="ja-JP" altLang="en-US" b="1" dirty="0" smtClean="0"/>
              <a:t>年 </a:t>
            </a:r>
            <a:r>
              <a:rPr lang="en-US" altLang="ja-JP" b="1" dirty="0"/>
              <a:t>9</a:t>
            </a:r>
            <a:r>
              <a:rPr lang="ja-JP" altLang="en-US" b="1" dirty="0" smtClean="0"/>
              <a:t>月 </a:t>
            </a:r>
            <a:r>
              <a:rPr lang="ko-KR" altLang="en-US" b="1" dirty="0" smtClean="0"/>
              <a:t>현재</a:t>
            </a:r>
            <a:r>
              <a:rPr lang="en-US" altLang="ko-KR" b="1" dirty="0" smtClean="0"/>
              <a:t>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947676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61313" y="803863"/>
            <a:ext cx="97228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dirty="0" smtClean="0"/>
              <a:t>주요판매대리회사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해외</a:t>
            </a:r>
            <a:r>
              <a:rPr lang="en-US" altLang="ko-KR" sz="2000" dirty="0" smtClean="0"/>
              <a:t>)</a:t>
            </a:r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SANKEN</a:t>
            </a:r>
            <a:r>
              <a:rPr lang="ko-KR" altLang="en-US" sz="2000" dirty="0" smtClean="0"/>
              <a:t>전기㈜ </a:t>
            </a:r>
            <a:r>
              <a:rPr lang="en-US" altLang="ko-KR" sz="2000" dirty="0" smtClean="0"/>
              <a:t>: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1982</a:t>
            </a:r>
            <a:r>
              <a:rPr lang="ko-KR" altLang="en-US" sz="2000" dirty="0" smtClean="0"/>
              <a:t>년</a:t>
            </a:r>
            <a:endParaRPr lang="en-US" altLang="ko-KR" sz="2000" dirty="0" smtClean="0"/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KATANI</a:t>
            </a:r>
            <a:r>
              <a:rPr lang="ko-KR" altLang="en-US" sz="2000" dirty="0" smtClean="0"/>
              <a:t>산업㈜   </a:t>
            </a:r>
            <a:r>
              <a:rPr lang="en-US" altLang="ko-KR" sz="2000" dirty="0" smtClean="0"/>
              <a:t>: 1983</a:t>
            </a:r>
            <a:r>
              <a:rPr lang="ko-KR" altLang="en-US" sz="2000" dirty="0" smtClean="0"/>
              <a:t>년</a:t>
            </a:r>
            <a:endParaRPr lang="en-US" altLang="ko-KR" sz="2000" dirty="0" smtClean="0"/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HITACHI</a:t>
            </a:r>
            <a:r>
              <a:rPr lang="ko-KR" altLang="en-US" sz="2000" dirty="0" smtClean="0"/>
              <a:t>전선     </a:t>
            </a:r>
            <a:r>
              <a:rPr lang="en-US" altLang="ko-KR" sz="2000" dirty="0" smtClean="0"/>
              <a:t>: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1984</a:t>
            </a:r>
            <a:r>
              <a:rPr lang="ko-KR" altLang="en-US" sz="2000" dirty="0" smtClean="0"/>
              <a:t>년</a:t>
            </a:r>
            <a:endParaRPr lang="en-US" altLang="ko-KR" sz="2000" dirty="0" smtClean="0"/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PANASONIC     : 2012</a:t>
            </a:r>
            <a:r>
              <a:rPr lang="ko-KR" altLang="en-US" sz="2000" dirty="0" smtClean="0"/>
              <a:t>년</a:t>
            </a:r>
            <a:endParaRPr lang="en-US" altLang="ko-KR" sz="2000" dirty="0" smtClean="0"/>
          </a:p>
          <a:p>
            <a:r>
              <a:rPr lang="en-US" altLang="ko-KR" sz="2000" dirty="0" smtClean="0"/>
              <a:t>    - AVX/KYOCERA  : 2016</a:t>
            </a:r>
            <a:r>
              <a:rPr lang="ko-KR" altLang="en-US" sz="2000" dirty="0" smtClean="0"/>
              <a:t>년</a:t>
            </a:r>
            <a:endParaRPr lang="en-US" altLang="ko-KR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dirty="0" smtClean="0"/>
              <a:t>주요판매제품</a:t>
            </a:r>
            <a:endParaRPr lang="en-US" altLang="ko-KR" sz="2000" dirty="0" smtClean="0"/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SANKEN</a:t>
            </a:r>
            <a:r>
              <a:rPr lang="ko-KR" altLang="en-US" sz="2000" dirty="0" smtClean="0"/>
              <a:t>전기 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전원용 반도체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전원</a:t>
            </a:r>
            <a:r>
              <a:rPr lang="en-US" altLang="ko-KR" sz="2000" dirty="0" smtClean="0"/>
              <a:t>IC, IPM, DIODE, MOTOR</a:t>
            </a:r>
            <a:r>
              <a:rPr lang="ko-KR" altLang="en-US" sz="2000" dirty="0" err="1" smtClean="0"/>
              <a:t>구동소자외</a:t>
            </a:r>
            <a:r>
              <a:rPr lang="en-US" altLang="ko-KR" sz="2000" dirty="0" smtClean="0"/>
              <a:t>…)</a:t>
            </a:r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KATANI</a:t>
            </a:r>
            <a:r>
              <a:rPr lang="ko-KR" altLang="en-US" sz="2000" dirty="0" smtClean="0"/>
              <a:t>산업  </a:t>
            </a:r>
            <a:r>
              <a:rPr lang="en-US" altLang="ko-KR" sz="2000" dirty="0" smtClean="0"/>
              <a:t>: STAMPING FOIL</a:t>
            </a:r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HITACHI</a:t>
            </a:r>
            <a:r>
              <a:rPr lang="ko-KR" altLang="en-US" sz="2000" dirty="0" smtClean="0"/>
              <a:t>전선 </a:t>
            </a:r>
            <a:r>
              <a:rPr lang="en-US" altLang="ko-KR" sz="2000" dirty="0" smtClean="0"/>
              <a:t>: MAGNET WIRE, ROBOT CABLE</a:t>
            </a:r>
            <a:r>
              <a:rPr lang="ko-KR" altLang="en-US" sz="2000" dirty="0" smtClean="0"/>
              <a:t>외</a:t>
            </a:r>
            <a:r>
              <a:rPr lang="en-US" altLang="ko-KR" sz="2000" dirty="0" smtClean="0"/>
              <a:t>…</a:t>
            </a:r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PANASONIC : AR FILM(</a:t>
            </a:r>
            <a:r>
              <a:rPr lang="ko-KR" altLang="en-US" sz="2000" dirty="0" smtClean="0"/>
              <a:t>휴대폰용</a:t>
            </a:r>
            <a:r>
              <a:rPr lang="en-US" altLang="ko-KR" sz="2000" dirty="0" smtClean="0"/>
              <a:t>), INDEX MATCHING FILM</a:t>
            </a:r>
          </a:p>
          <a:p>
            <a:r>
              <a:rPr lang="en-US" altLang="ko-KR" sz="2000" dirty="0" smtClean="0"/>
              <a:t>    - AVX/KYOCERA : MLCC, POLYMER TANTALUM, CRYSTAL</a:t>
            </a:r>
            <a:r>
              <a:rPr lang="ko-KR" altLang="en-US" sz="2000" dirty="0" smtClean="0"/>
              <a:t>외</a:t>
            </a:r>
            <a:endParaRPr lang="en-US" altLang="ko-KR" sz="2000" dirty="0" smtClean="0"/>
          </a:p>
          <a:p>
            <a:endParaRPr lang="en-US" altLang="ko-KR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000" dirty="0" smtClean="0"/>
              <a:t>주요거래선</a:t>
            </a:r>
            <a:r>
              <a:rPr lang="en-US" altLang="ko-KR" sz="2000" dirty="0" smtClean="0"/>
              <a:t>(</a:t>
            </a:r>
            <a:r>
              <a:rPr lang="ko-KR" altLang="en-US" sz="2000" dirty="0" err="1" smtClean="0"/>
              <a:t>한국내</a:t>
            </a:r>
            <a:r>
              <a:rPr lang="en-US" altLang="ko-KR" sz="2000" dirty="0" smtClean="0"/>
              <a:t>)</a:t>
            </a:r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LG</a:t>
            </a:r>
            <a:r>
              <a:rPr lang="ko-KR" altLang="en-US" sz="2000" dirty="0" smtClean="0"/>
              <a:t>전자</a:t>
            </a:r>
            <a:r>
              <a:rPr lang="en-US" altLang="ko-KR" sz="2000" dirty="0" smtClean="0"/>
              <a:t>(HE/HA/AE/MC/VC</a:t>
            </a:r>
            <a:r>
              <a:rPr lang="ko-KR" altLang="en-US" sz="2000" dirty="0" smtClean="0"/>
              <a:t>사업본부</a:t>
            </a:r>
            <a:r>
              <a:rPr lang="en-US" altLang="ko-KR" sz="2000" dirty="0" smtClean="0"/>
              <a:t>)</a:t>
            </a:r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LGINNOTEK, LGDISPLAY</a:t>
            </a:r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  - SEC, </a:t>
            </a:r>
            <a:r>
              <a:rPr lang="ko-KR" altLang="en-US" sz="2000" dirty="0" smtClean="0"/>
              <a:t>삼성</a:t>
            </a:r>
            <a:r>
              <a:rPr lang="en-US" altLang="ko-KR" sz="2000" dirty="0" smtClean="0"/>
              <a:t>SDI, DENSO KOREA, INKEL</a:t>
            </a:r>
            <a:r>
              <a:rPr lang="ko-KR" altLang="en-US" sz="2000" dirty="0" smtClean="0"/>
              <a:t>외</a:t>
            </a:r>
            <a:r>
              <a:rPr lang="en-US" altLang="ko-KR" sz="2000" dirty="0" smtClean="0"/>
              <a:t>…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562731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203</Words>
  <Application>Microsoft Office PowerPoint</Application>
  <PresentationFormat>와이드스크린</PresentationFormat>
  <Paragraphs>32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Windows User</cp:lastModifiedBy>
  <cp:revision>17</cp:revision>
  <dcterms:created xsi:type="dcterms:W3CDTF">2014-01-24T03:53:36Z</dcterms:created>
  <dcterms:modified xsi:type="dcterms:W3CDTF">2026-09-28T07:40:07Z</dcterms:modified>
</cp:coreProperties>
</file>